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Semantic HTML5 Elements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/>
            </a:pPr>
            <a:r>
              <a:t>Beginner-friendly guide with simple examples</a:t>
            </a:r>
            <a:br/>
            <a:r>
              <a:t>Introduction to Web Technologies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What is Semantic HTML?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/>
            </a:pPr>
            <a:r>
              <a:t>Semantic HTML uses tags that clearly describe the meaning of content.</a:t>
            </a:r>
            <a:br/>
            <a:br/>
            <a:r>
              <a:t>Example:</a:t>
            </a:r>
            <a:br/>
            <a:r>
              <a:t>&lt;div&gt;My College&lt;/div&gt;</a:t>
            </a:r>
            <a:br/>
            <a:br/>
            <a:r>
              <a:t>&lt;header&gt;My College&lt;/header&gt;</a:t>
            </a:r>
            <a:br/>
            <a:br/>
            <a:r>
              <a:t>The second example gives the content a meaningful role.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1. &lt;header&gt;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Contains introductory or top content such as a website title, logo, or navigation.</a:t>
            </a:r>
            <a:br/>
            <a:br/>
            <a:r>
              <a:t>Code:</a:t>
            </a:r>
            <a:br/>
            <a:r>
              <a:t>&lt;header&gt;</a:t>
            </a:r>
            <a:br/>
            <a:r>
              <a:t>    &lt;h1&gt;My College&lt;/h1&gt;</a:t>
            </a:r>
            <a:br/>
            <a:r>
              <a:t>    &lt;p&gt;Welcome to our college website&lt;/p&gt;</a:t>
            </a:r>
            <a:br/>
            <a:r>
              <a:t>&lt;/header&gt;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2. &lt;nav&gt;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Groups navigation links used to move around a website.</a:t>
            </a:r>
            <a:br/>
            <a:br/>
            <a:r>
              <a:t>Code:</a:t>
            </a:r>
            <a:br/>
            <a:r>
              <a:t>&lt;nav&gt;</a:t>
            </a:r>
            <a:br/>
            <a:r>
              <a:t>    &lt;a href="index.html"&gt;Home&lt;/a&gt;</a:t>
            </a:r>
            <a:br/>
            <a:r>
              <a:t>    &lt;a href="about.html"&gt;About&lt;/a&gt;</a:t>
            </a:r>
            <a:br/>
            <a:r>
              <a:t>    &lt;a href="contact.html"&gt;Contact&lt;/a&gt;</a:t>
            </a:r>
            <a:br/>
            <a:r>
              <a:t>&lt;/nav&gt;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3. &lt;main&gt;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Contains the central and most important content of the webpage.</a:t>
            </a:r>
            <a:br/>
            <a:br/>
            <a:r>
              <a:t>Important: &lt;main&gt; is INSIDE &lt;body&gt;.</a:t>
            </a:r>
            <a:br/>
            <a:br/>
            <a:r>
              <a:t>Code:</a:t>
            </a:r>
            <a:br/>
            <a:r>
              <a:t>&lt;main&gt;</a:t>
            </a:r>
            <a:br/>
            <a:r>
              <a:t>    &lt;h1&gt;Introduction to HTML&lt;/h1&gt;</a:t>
            </a:r>
            <a:br/>
            <a:r>
              <a:t>    &lt;p&gt;HTML creates the structure of webpages.&lt;/p&gt;</a:t>
            </a:r>
            <a:br/>
            <a:r>
              <a:t>&lt;/main&gt;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4. &lt;section&gt;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Groups related content into a thematic section.</a:t>
            </a:r>
            <a:br/>
            <a:br/>
            <a:r>
              <a:t>Code:</a:t>
            </a:r>
            <a:br/>
            <a:r>
              <a:t>&lt;section&gt;</a:t>
            </a:r>
            <a:br/>
            <a:r>
              <a:t>    &lt;h2&gt;HTML&lt;/h2&gt;</a:t>
            </a:r>
            <a:br/>
            <a:r>
              <a:t>    &lt;p&gt;HTML creates webpage structure.&lt;/p&gt;</a:t>
            </a:r>
            <a:br/>
            <a:r>
              <a:t>&lt;/section&gt;</a:t>
            </a:r>
            <a:br/>
            <a:br/>
            <a:r>
              <a:t>Think: One related topic = one section.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5. &lt;article&gt;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Represents independent, self-contained content such as a news story, blog post, or forum post.</a:t>
            </a:r>
            <a:br/>
            <a:br/>
            <a:r>
              <a:t>Code:</a:t>
            </a:r>
            <a:br/>
            <a:r>
              <a:t>&lt;article&gt;</a:t>
            </a:r>
            <a:br/>
            <a:r>
              <a:t>    &lt;h2&gt;What is HTML5?&lt;/h2&gt;</a:t>
            </a:r>
            <a:br/>
            <a:r>
              <a:t>    &lt;p&gt;HTML5 is used to create modern webpages.&lt;/p&gt;</a:t>
            </a:r>
            <a:br/>
            <a:r>
              <a:t>&lt;/article&gt;</a:t>
            </a:r>
            <a:br/>
            <a:br/>
            <a:r>
              <a:t>Think: A complete piece of content.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6. &lt;aside&gt;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Contains secondary or related information supporting the main content.</a:t>
            </a:r>
            <a:br/>
            <a:br/>
            <a:r>
              <a:t>Code:</a:t>
            </a:r>
            <a:br/>
            <a:r>
              <a:t>&lt;aside&gt;</a:t>
            </a:r>
            <a:br/>
            <a:r>
              <a:t>    &lt;h3&gt;Did You Know?&lt;/h3&gt;</a:t>
            </a:r>
            <a:br/>
            <a:r>
              <a:t>    &lt;p&gt;HTML stands for HyperText Markup Language.&lt;/p&gt;</a:t>
            </a:r>
            <a:br/>
            <a:r>
              <a:t>&lt;/aside&gt;</a:t>
            </a:r>
            <a:br/>
            <a:br/>
            <a:r>
              <a:t>Examples: tips, related links, extra facts.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7. &lt;figure&gt;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Groups self-contained media such as images, diagrams, charts, or illustrations.</a:t>
            </a:r>
            <a:br/>
            <a:br/>
            <a:r>
              <a:t>Code:</a:t>
            </a:r>
            <a:br/>
            <a:r>
              <a:t>&lt;figure&gt;</a:t>
            </a:r>
            <a:br/>
            <a:r>
              <a:t>    &lt;img src="html.png" alt="HTML Logo"&gt;</a:t>
            </a:r>
            <a:br/>
            <a:r>
              <a:t>&lt;/figure&gt;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8. &lt;figcaption&gt;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Provides a caption or description for content inside &lt;figure&gt;.</a:t>
            </a:r>
            <a:br/>
            <a:br/>
            <a:r>
              <a:t>Code:</a:t>
            </a:r>
            <a:br/>
            <a:r>
              <a:t>&lt;figure&gt;</a:t>
            </a:r>
            <a:br/>
            <a:r>
              <a:t>    &lt;img src="html.png" alt="HTML Logo"&gt;</a:t>
            </a:r>
            <a:br/>
            <a:r>
              <a:t>    &lt;figcaption&gt;Figure 1: HTML5 Logo&lt;/figcaption&gt;</a:t>
            </a:r>
            <a:br/>
            <a:r>
              <a:t>&lt;/figure&gt;</a:t>
            </a:r>
            <a:br/>
            <a:br/>
            <a:r>
              <a:t>Remember: &lt;figure&gt; = media, &lt;figcaption&gt; = caption.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9. &lt;mark&gt;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Highlights important text, similar to using a highlighter.</a:t>
            </a:r>
            <a:br/>
            <a:br/>
            <a:r>
              <a:t>Code:</a:t>
            </a:r>
            <a:br/>
            <a:r>
              <a:t>&lt;p&gt;HTML is a &lt;mark&gt;markup language&lt;/mark&gt;.&lt;/p&gt;</a:t>
            </a:r>
            <a:br/>
            <a:br/>
            <a:r>
              <a:t>The words inside &lt;mark&gt; are highlighted by the browser.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10. &lt;footer&gt;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Purpose: Contains closing information such as copyright, contact, or author details.</a:t>
            </a:r>
            <a:br/>
            <a:br/>
            <a:r>
              <a:t>Code:</a:t>
            </a:r>
            <a:br/>
            <a:r>
              <a:t>&lt;footer&gt;</a:t>
            </a:r>
            <a:br/>
            <a:r>
              <a:t>    &lt;p&gt;© 2026 My College&lt;/p&gt;</a:t>
            </a:r>
            <a:br/>
            <a:r>
              <a:t>    &lt;p&gt;Contact: info@college.com&lt;/p&gt;</a:t>
            </a:r>
            <a:br/>
            <a:r>
              <a:t>&lt;/footer&gt;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Complete Semantic HTML5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&lt;!DOCTYPE html&gt;</a:t>
            </a:r>
            <a:br/>
            <a:r>
              <a:t>&lt;html&gt;</a:t>
            </a:r>
            <a:br/>
            <a:r>
              <a:t>&lt;head&gt;</a:t>
            </a:r>
            <a:br/>
            <a:r>
              <a:t>    &lt;title&gt;My College&lt;/title&gt;</a:t>
            </a:r>
            <a:br/>
            <a:r>
              <a:t>&lt;/head&gt;</a:t>
            </a:r>
            <a:br/>
            <a:r>
              <a:t>&lt;body&gt;</a:t>
            </a:r>
            <a:br/>
            <a:r>
              <a:t>    &lt;header&gt;&lt;h1&gt;My College&lt;/h1&gt;&lt;/header&gt;</a:t>
            </a:r>
            <a:br/>
            <a:r>
              <a:t>    &lt;nav&gt;&lt;a href="#"&gt;Home&lt;/a&gt; &lt;a href="#"&gt;Courses&lt;/a&gt;&lt;/nav&gt;</a:t>
            </a:r>
            <a:br/>
            <a:r>
              <a:t>    &lt;main&gt;</a:t>
            </a:r>
            <a:br/>
            <a:r>
              <a:t>        &lt;section&gt;&lt;h2&gt;Web Technologies&lt;/h2&gt;</a:t>
            </a:r>
            <a:br/>
            <a:r>
              <a:t>            &lt;article&gt;&lt;h3&gt;HTML5&lt;/h3&gt;&lt;p&gt;HTML creates webpage structure.&lt;/p&gt;&lt;/article&gt;</a:t>
            </a:r>
            <a:br/>
            <a:r>
              <a:t>        &lt;/section&gt;</a:t>
            </a:r>
            <a:br/>
            <a:r>
              <a:t>        &lt;aside&gt;&lt;p&gt;Quick Tip: Use semantic tags for meaningful structure.&lt;/p&gt;&lt;/aside&gt;</a:t>
            </a:r>
            <a:br/>
            <a:r>
              <a:t>    &lt;/main&gt;</a:t>
            </a:r>
            <a:br/>
            <a:r>
              <a:t>    &lt;footer&gt;&lt;p&gt;© 2026 My College&lt;/p&gt;&lt;/footer&gt;</a:t>
            </a:r>
            <a:br/>
            <a:r>
              <a:t>&lt;/body&gt;</a:t>
            </a:r>
            <a:br/>
            <a:r>
              <a:t>&lt;/html&gt;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Easy Structure to Remember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latin typeface="Consolas"/>
              </a:defRPr>
            </a:pPr>
            <a:r>
              <a:t>&lt;html&gt;</a:t>
            </a:r>
            <a:br/>
            <a:r>
              <a:t>  &lt;head&gt; → information/settings</a:t>
            </a:r>
            <a:br/>
            <a:r>
              <a:t>  &lt;/head&gt;</a:t>
            </a:r>
            <a:br/>
            <a:r>
              <a:t>  &lt;body&gt; → visible webpage</a:t>
            </a:r>
            <a:br/>
            <a:r>
              <a:t>      &lt;header&gt;</a:t>
            </a:r>
            <a:br/>
            <a:r>
              <a:t>      &lt;nav&gt;</a:t>
            </a:r>
            <a:br/>
            <a:r>
              <a:t>      &lt;main&gt;</a:t>
            </a:r>
            <a:br/>
            <a:r>
              <a:t>          &lt;section&gt;</a:t>
            </a:r>
            <a:br/>
            <a:r>
              <a:t>          &lt;article&gt;</a:t>
            </a:r>
            <a:br/>
            <a:r>
              <a:t>          &lt;figure&gt;</a:t>
            </a:r>
            <a:br/>
            <a:r>
              <a:t>              &lt;figcaption&gt;</a:t>
            </a:r>
            <a:br/>
            <a:r>
              <a:t>          &lt;aside&gt;</a:t>
            </a:r>
            <a:br/>
            <a:r>
              <a:t>      &lt;footer&gt;</a:t>
            </a:r>
            <a:br/>
            <a:r>
              <a:t>  &lt;/body&gt;</a:t>
            </a:r>
            <a:br/>
            <a:r>
              <a:t>&lt;/html&gt;</a:t>
            </a:r>
            <a:br/>
            <a:br/>
            <a:r>
              <a:t>Key point: &lt;main&gt; is inside &lt;body&gt;.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Quick Revision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/>
            </a:pPr>
            <a:r>
              <a:t>&lt;header&gt; → top / introduction</a:t>
            </a:r>
            <a:br/>
            <a:r>
              <a:t>&lt;nav&gt; → navigation links</a:t>
            </a:r>
            <a:br/>
            <a:r>
              <a:t>&lt;main&gt; → main content</a:t>
            </a:r>
            <a:br/>
            <a:r>
              <a:t>&lt;section&gt; → related topic/group</a:t>
            </a:r>
            <a:br/>
            <a:r>
              <a:t>&lt;article&gt; → independent content</a:t>
            </a:r>
            <a:br/>
            <a:r>
              <a:t>&lt;aside&gt; → extra/related information</a:t>
            </a:r>
            <a:br/>
            <a:r>
              <a:t>&lt;figure&gt; → image/diagram/media</a:t>
            </a:r>
            <a:br/>
            <a:r>
              <a:t>&lt;figcaption&gt; → caption for figure</a:t>
            </a:r>
            <a:br/>
            <a:r>
              <a:t>&lt;mark&gt; → highlighted text</a:t>
            </a:r>
            <a:br/>
            <a:r>
              <a:t>&lt;footer&gt; → closing information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